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yQ2pPD09fu9yWI+GTHEVj6hMD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22.png"/><Relationship Id="rId5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34.png"/><Relationship Id="rId13" Type="http://schemas.openxmlformats.org/officeDocument/2006/relationships/image" Target="../media/image32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38.png"/><Relationship Id="rId15" Type="http://schemas.openxmlformats.org/officeDocument/2006/relationships/image" Target="../media/image33.png"/><Relationship Id="rId14" Type="http://schemas.openxmlformats.org/officeDocument/2006/relationships/image" Target="../media/image35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1524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1524003" y="1999615"/>
            <a:ext cx="91440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/>
              <a:t>Vài Thứ Cần Ôn</a:t>
            </a:r>
            <a:endParaRPr sz="7200"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966912" y="5645150"/>
            <a:ext cx="8258176" cy="6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Progress Test 1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838200" y="365125"/>
            <a:ext cx="39243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Tiệm cận ngang</a:t>
            </a:r>
            <a:endParaRPr/>
          </a:p>
        </p:txBody>
      </p:sp>
      <p:pic>
        <p:nvPicPr>
          <p:cNvPr id="167" name="Google Shape;167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25" y="1439044"/>
            <a:ext cx="10515600" cy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900" y="4216400"/>
            <a:ext cx="3476625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/>
          <p:nvPr/>
        </p:nvSpPr>
        <p:spPr>
          <a:xfrm>
            <a:off x="838200" y="2825751"/>
            <a:ext cx="3746500" cy="1358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Newton Method - Giá trị xấp xỉ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5532439" y="2657394"/>
            <a:ext cx="5402262" cy="296545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tangent line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 đường cong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x) tại điểm 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)) là đường thẳng qua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with slope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 kia là đạo hàm tại f(a).</a:t>
            </a:r>
            <a:endParaRPr/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0332" y="3848100"/>
            <a:ext cx="35464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/>
          <p:nvPr>
            <p:ph type="title"/>
          </p:nvPr>
        </p:nvSpPr>
        <p:spPr>
          <a:xfrm>
            <a:off x="838200" y="695325"/>
            <a:ext cx="3975100" cy="9607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Kí hiệu đạo hàm</a:t>
            </a:r>
            <a:endParaRPr/>
          </a:p>
        </p:txBody>
      </p:sp>
      <p:pic>
        <p:nvPicPr>
          <p:cNvPr id="177" name="Google Shape;17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56082"/>
            <a:ext cx="75311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616839"/>
            <a:ext cx="2781300" cy="96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4773613"/>
            <a:ext cx="2971800" cy="114776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/>
          <p:nvPr/>
        </p:nvSpPr>
        <p:spPr>
          <a:xfrm>
            <a:off x="838200" y="4188838"/>
            <a:ext cx="4013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Kí hiệu đạo hàm bậc 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>
            <p:ph type="title"/>
          </p:nvPr>
        </p:nvSpPr>
        <p:spPr>
          <a:xfrm>
            <a:off x="838200" y="365125"/>
            <a:ext cx="85344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Công thức đạo hàm</a:t>
            </a:r>
            <a:endParaRPr/>
          </a:p>
        </p:txBody>
      </p:sp>
      <p:pic>
        <p:nvPicPr>
          <p:cNvPr id="186" name="Google Shape;186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58400" y="76163"/>
            <a:ext cx="4466400" cy="10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3900" y="1915594"/>
            <a:ext cx="3105583" cy="259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5">
            <a:alphaModFix/>
          </a:blip>
          <a:srcRect b="17704" l="19417" r="46895" t="7750"/>
          <a:stretch/>
        </p:blipFill>
        <p:spPr>
          <a:xfrm>
            <a:off x="-3" y="2880989"/>
            <a:ext cx="3067051" cy="149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6">
            <a:alphaModFix/>
          </a:blip>
          <a:srcRect b="0" l="9928" r="0" t="0"/>
          <a:stretch/>
        </p:blipFill>
        <p:spPr>
          <a:xfrm>
            <a:off x="1218649" y="4506743"/>
            <a:ext cx="4338231" cy="144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9475" y="1842200"/>
            <a:ext cx="4275700" cy="48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>
            <p:ph type="title"/>
          </p:nvPr>
        </p:nvSpPr>
        <p:spPr>
          <a:xfrm>
            <a:off x="838200" y="365125"/>
            <a:ext cx="5562600" cy="611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Phương trình tiếp tuyến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3163" y="277018"/>
            <a:ext cx="5422900" cy="69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74" y="3759199"/>
            <a:ext cx="4872038" cy="6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999" y="1854199"/>
            <a:ext cx="5100638" cy="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787" y="2768600"/>
            <a:ext cx="3181350" cy="58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0899" y="4673599"/>
            <a:ext cx="4805363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/>
        </p:nvSpPr>
        <p:spPr>
          <a:xfrm>
            <a:off x="6324600" y="5230811"/>
            <a:ext cx="50292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positive integer.</a:t>
            </a:r>
            <a:endParaRPr/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4600" y="3759199"/>
            <a:ext cx="2254250" cy="69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0800" y="3149599"/>
            <a:ext cx="1930400" cy="6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4600" y="1747836"/>
            <a:ext cx="1524000" cy="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00800" y="2463799"/>
            <a:ext cx="16002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00800" y="852345"/>
            <a:ext cx="4175124" cy="81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24600" y="4444999"/>
            <a:ext cx="3702050" cy="66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/>
        </p:nvSpPr>
        <p:spPr>
          <a:xfrm>
            <a:off x="846137" y="944878"/>
            <a:ext cx="6096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 tắc tính Lim</a:t>
            </a:r>
            <a:endParaRPr/>
          </a:p>
        </p:txBody>
      </p:sp>
      <p:sp>
        <p:nvSpPr>
          <p:cNvPr id="209" name="Google Shape;209;p14"/>
          <p:cNvSpPr/>
          <p:nvPr/>
        </p:nvSpPr>
        <p:spPr>
          <a:xfrm>
            <a:off x="1828788" y="5811837"/>
            <a:ext cx="8534400" cy="952500"/>
          </a:xfrm>
          <a:prstGeom prst="rect">
            <a:avLst/>
          </a:prstGeom>
          <a:solidFill>
            <a:srgbClr val="EEF7F8"/>
          </a:solidFill>
          <a:ln cap="flat" cmpd="sng" w="254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4"/>
          <p:cNvSpPr txBox="1"/>
          <p:nvPr/>
        </p:nvSpPr>
        <p:spPr>
          <a:xfrm>
            <a:off x="4021113" y="5997574"/>
            <a:ext cx="2400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and only if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71663" y="5934074"/>
            <a:ext cx="2057400" cy="7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53163" y="5954712"/>
            <a:ext cx="389890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838200" y="365125"/>
            <a:ext cx="76327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Định lý sờ qui rì</a:t>
            </a:r>
            <a:endParaRPr/>
          </a:p>
        </p:txBody>
      </p:sp>
      <p:pic>
        <p:nvPicPr>
          <p:cNvPr id="218" name="Google Shape;21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095" y="1371600"/>
            <a:ext cx="6555236" cy="486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4" name="Google Shape;22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58013"/>
            <a:ext cx="6201640" cy="222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6917" y="1858013"/>
            <a:ext cx="4763165" cy="354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4200" y="4905320"/>
            <a:ext cx="3762900" cy="781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838200" y="365125"/>
            <a:ext cx="7785100" cy="51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5C00"/>
              </a:buClr>
              <a:buSzPct val="100000"/>
              <a:buFont typeface="Calibri"/>
              <a:buNone/>
            </a:pPr>
            <a:r>
              <a:rPr b="1" lang="en-US" sz="4400">
                <a:solidFill>
                  <a:srgbClr val="E45C00"/>
                </a:solidFill>
              </a:rPr>
              <a:t>INTERMEDIATE VALUE THEOREM</a:t>
            </a:r>
            <a:endParaRPr/>
          </a:p>
        </p:txBody>
      </p:sp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838200" y="1025525"/>
            <a:ext cx="80010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 liên tục trên khoảng đủ a,b thì luôn tồn tại giao điểm của f với trục đứng x=c với a&lt;c&lt;b</a:t>
            </a:r>
            <a:endParaRPr/>
          </a:p>
        </p:txBody>
      </p:sp>
      <p:pic>
        <p:nvPicPr>
          <p:cNvPr id="233" name="Google Shape;2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2335083"/>
            <a:ext cx="7340599" cy="211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Sai phân loại 2</a:t>
            </a:r>
            <a:endParaRPr/>
          </a:p>
        </p:txBody>
      </p:sp>
      <p:pic>
        <p:nvPicPr>
          <p:cNvPr id="239" name="Google Shape;239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274" y="1500675"/>
            <a:ext cx="7362900" cy="54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Sai phân, convergent là hội tụ, cho x đến vô cùng mà y tăng vô cùng thì là hội tụ về trục Ox</a:t>
            </a:r>
            <a:endParaRPr/>
          </a:p>
        </p:txBody>
      </p:sp>
      <p:pic>
        <p:nvPicPr>
          <p:cNvPr id="99" name="Google Shape;99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26" y="2170654"/>
            <a:ext cx="7144800" cy="36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7400" y="3913994"/>
            <a:ext cx="3543300" cy="186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838200" y="365125"/>
            <a:ext cx="6772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Vài phương pháp tính tích phân gần đúng</a:t>
            </a:r>
            <a:endParaRPr/>
          </a:p>
        </p:txBody>
      </p:sp>
      <p:pic>
        <p:nvPicPr>
          <p:cNvPr id="106" name="Google Shape;106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5500"/>
            <a:ext cx="10480800" cy="71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47" y="1"/>
            <a:ext cx="54991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0563" y="-127000"/>
            <a:ext cx="5499066" cy="35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647" y="3429000"/>
            <a:ext cx="54990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0575" y="3429000"/>
            <a:ext cx="5393226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/>
          <p:nvPr>
            <p:ph type="title"/>
          </p:nvPr>
        </p:nvSpPr>
        <p:spPr>
          <a:xfrm>
            <a:off x="838200" y="28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Tích phân từng phần</a:t>
            </a:r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6" y="1763188"/>
            <a:ext cx="5016502" cy="60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679" y="5167312"/>
            <a:ext cx="5701190" cy="11450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238679" y="4349764"/>
            <a:ext cx="3009900" cy="736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Tích phân đặc biệt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314884"/>
            <a:ext cx="4502149" cy="78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736598" y="2791664"/>
            <a:ext cx="467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Substitute rule – quy ước thế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9368" y="862588"/>
            <a:ext cx="6252131" cy="56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838200" y="365125"/>
            <a:ext cx="4305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Tổng Riemann</a:t>
            </a:r>
            <a:endParaRPr/>
          </a:p>
        </p:txBody>
      </p:sp>
      <p:pic>
        <p:nvPicPr>
          <p:cNvPr id="132" name="Google Shape;132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101" y="1476960"/>
            <a:ext cx="5534797" cy="299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3285" y="1295960"/>
            <a:ext cx="5477638" cy="33532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6315839" y="153521"/>
            <a:ext cx="553479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Tích phân trung bình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Value Theorem</a:t>
            </a:r>
            <a:endParaRPr/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9802" y="5658091"/>
            <a:ext cx="6854825" cy="99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838200" y="4830228"/>
            <a:ext cx="3863204" cy="74983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Tổng quát tích phân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0598" y="4660560"/>
            <a:ext cx="4121995" cy="114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Tiếp tuyến</a:t>
            </a:r>
            <a:endParaRPr/>
          </a:p>
        </p:txBody>
      </p:sp>
      <p:pic>
        <p:nvPicPr>
          <p:cNvPr id="143" name="Google Shape;14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625" y="2069535"/>
            <a:ext cx="7692000" cy="31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/>
          <p:nvPr>
            <p:ph type="title"/>
          </p:nvPr>
        </p:nvSpPr>
        <p:spPr>
          <a:xfrm>
            <a:off x="2091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Local mới là cực trị</a:t>
            </a:r>
            <a:endParaRPr/>
          </a:p>
        </p:txBody>
      </p:sp>
      <p:pic>
        <p:nvPicPr>
          <p:cNvPr id="149" name="Google Shape;14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037" y="1335088"/>
            <a:ext cx="7254064" cy="274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9"/>
          <p:cNvPicPr preferRelativeResize="0"/>
          <p:nvPr/>
        </p:nvPicPr>
        <p:blipFill rotWithShape="1">
          <a:blip r:embed="rId4">
            <a:alphaModFix/>
          </a:blip>
          <a:srcRect b="2300" l="3680" r="-3680" t="-2300"/>
          <a:stretch/>
        </p:blipFill>
        <p:spPr>
          <a:xfrm>
            <a:off x="1072387" y="4233615"/>
            <a:ext cx="6573168" cy="221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3304" y="2377886"/>
            <a:ext cx="4172533" cy="291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/>
          <p:nvPr>
            <p:ph type="title"/>
          </p:nvPr>
        </p:nvSpPr>
        <p:spPr>
          <a:xfrm>
            <a:off x="838200" y="365125"/>
            <a:ext cx="5887272" cy="917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Vị trí của x mà hàm bị bẻ</a:t>
            </a:r>
            <a:endParaRPr/>
          </a:p>
        </p:txBody>
      </p:sp>
      <p:pic>
        <p:nvPicPr>
          <p:cNvPr id="157" name="Google Shape;15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83403"/>
            <a:ext cx="5887272" cy="165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5472" y="3429000"/>
            <a:ext cx="5195534" cy="3222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0"/>
          <p:cNvSpPr/>
          <p:nvPr/>
        </p:nvSpPr>
        <p:spPr>
          <a:xfrm>
            <a:off x="7150100" y="1483403"/>
            <a:ext cx="4419600" cy="1657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ĐL Rơ le: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liên tục mà fa, fb bằng nhau thì hàm bị bẻ đoạn giữa a, b</a:t>
            </a:r>
            <a:endParaRPr/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937" y="4082203"/>
            <a:ext cx="6344536" cy="2410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 txBox="1"/>
          <p:nvPr/>
        </p:nvSpPr>
        <p:spPr>
          <a:xfrm>
            <a:off x="469837" y="3303587"/>
            <a:ext cx="4876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Đồng biến nghịch biến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2023-02-13T14:56:05Z</dcterms:created>
  <dc:creator>Thanh Bình Trần</dc:creator>
</cp:coreProperties>
</file>